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9990138" cy="143748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2790" y="48"/>
      </p:cViewPr>
      <p:guideLst>
        <p:guide orient="horz" pos="2880"/>
        <p:guide pos="2160"/>
        <p:guide orient="horz"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22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67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94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97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56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76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9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06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14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39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64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ADD67-3F6E-5D41-A7EC-20C43F104F6B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25BF1-4CBC-3E43-A8AF-BF56DA07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64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190503" y="5558891"/>
            <a:ext cx="54653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Ｐ隷書体"/>
              </a:rPr>
              <a:t>美味しい「もっちり麦」</a:t>
            </a:r>
            <a:endParaRPr lang="en-US" altLang="ja-JP" sz="4400" dirty="0" smtClean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ＤＦＰ隷書体"/>
            </a:endParaRPr>
          </a:p>
          <a:p>
            <a:r>
              <a:rPr lang="ja-JP" altLang="en-US" sz="4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Ｐ隷書体"/>
              </a:rPr>
              <a:t>試食会開催！</a:t>
            </a:r>
            <a:endParaRPr lang="en-US" altLang="ja-JP" sz="4400" dirty="0" smtClean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ＤＦＰ隷書体"/>
            </a:endParaRPr>
          </a:p>
        </p:txBody>
      </p:sp>
      <p:sp>
        <p:nvSpPr>
          <p:cNvPr id="28" name="雲形吹き出し 27"/>
          <p:cNvSpPr/>
          <p:nvPr/>
        </p:nvSpPr>
        <p:spPr>
          <a:xfrm>
            <a:off x="1252615" y="129766"/>
            <a:ext cx="4874905" cy="412101"/>
          </a:xfrm>
          <a:prstGeom prst="cloudCallout">
            <a:avLst>
              <a:gd name="adj1" fmla="val -52443"/>
              <a:gd name="adj2" fmla="val 54282"/>
            </a:avLst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736" y="1421500"/>
            <a:ext cx="49574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Ｐ隷書体"/>
              </a:rPr>
              <a:t>簡単</a:t>
            </a:r>
            <a:r>
              <a:rPr lang="en-US" altLang="ja-JP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Ｐ隷書体"/>
              </a:rPr>
              <a:t>♪</a:t>
            </a:r>
            <a:r>
              <a:rPr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Ｐ隷書体"/>
              </a:rPr>
              <a:t>タオル体操で</a:t>
            </a:r>
            <a:endParaRPr lang="en-US" altLang="ja-JP" sz="4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ＤＦＰ隷書体"/>
            </a:endParaRPr>
          </a:p>
          <a:p>
            <a:r>
              <a:rPr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Ｐ隷書体"/>
              </a:rPr>
              <a:t>気分スッキリ</a:t>
            </a:r>
            <a:endParaRPr lang="en-US" altLang="ja-JP" sz="4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ＤＦＰ隷書体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130" t="12500" r="5325" b="-2"/>
          <a:stretch/>
        </p:blipFill>
        <p:spPr>
          <a:xfrm>
            <a:off x="190503" y="8680124"/>
            <a:ext cx="2180164" cy="1178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横巻き 6"/>
          <p:cNvSpPr/>
          <p:nvPr/>
        </p:nvSpPr>
        <p:spPr>
          <a:xfrm>
            <a:off x="183736" y="2793685"/>
            <a:ext cx="4694996" cy="2629742"/>
          </a:xfrm>
          <a:prstGeom prst="horizontalScroll">
            <a:avLst>
              <a:gd name="adj" fmla="val 7582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2592553" y="9488444"/>
            <a:ext cx="17957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600" kern="100" dirty="0">
                <a:effectLst/>
                <a:latin typeface="HGP創英角ｺﾞｼｯｸUB"/>
                <a:ea typeface="ＭＳ 明朝"/>
                <a:cs typeface="Times New Roman"/>
              </a:rPr>
              <a:t>06-6835-2921</a:t>
            </a:r>
            <a:endParaRPr lang="en-US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2149000" y="8827186"/>
            <a:ext cx="4668561" cy="5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u="sng" kern="1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ＤＦＰ隷書体"/>
              </a:rPr>
              <a:t>体操の</a:t>
            </a:r>
            <a:r>
              <a:rPr lang="ja-JP" sz="1400" u="sng" kern="1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ＤＦＰ隷書体"/>
              </a:rPr>
              <a:t>お申し込みは</a:t>
            </a:r>
            <a:r>
              <a:rPr lang="ja-JP" altLang="en-US" sz="1400" u="sng" kern="1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ＤＦＰ隷書体"/>
              </a:rPr>
              <a:t>薬局</a:t>
            </a:r>
            <a:r>
              <a:rPr lang="ja-JP" sz="1400" u="sng" kern="1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ＤＦＰ隷書体"/>
              </a:rPr>
              <a:t>窓口</a:t>
            </a:r>
            <a:r>
              <a:rPr lang="ja-JP" altLang="en-US" sz="1400" u="sng" kern="1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ＤＦＰ隷書体"/>
              </a:rPr>
              <a:t>までお声がけください</a:t>
            </a:r>
            <a:endParaRPr lang="en-US" sz="1400" u="sng" kern="100" dirty="0">
              <a:solidFill>
                <a:schemeClr val="accent6">
                  <a:lumMod val="50000"/>
                </a:schemeClr>
              </a:solidFill>
              <a:effectLst/>
              <a:latin typeface="+mj-ea"/>
              <a:ea typeface="+mj-ea"/>
              <a:cs typeface="ＤＦＰ隷書体"/>
            </a:endParaRPr>
          </a:p>
        </p:txBody>
      </p:sp>
      <p:pic>
        <p:nvPicPr>
          <p:cNvPr id="10" name="図 9" descr="C:\Users\JVYUSER\Desktop\2015新卒採用関連\side-senri_plus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4774" y="9138294"/>
            <a:ext cx="1616075" cy="394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 descr="C:\Users\JVYUSER\Desktop\2015新卒採用関連\side-niji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6860" y="9163819"/>
            <a:ext cx="924397" cy="33547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4578280" y="9444258"/>
            <a:ext cx="21551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600" kern="100" dirty="0">
                <a:effectLst/>
                <a:latin typeface="HGP創英角ｺﾞｼｯｸUB"/>
                <a:ea typeface="ＭＳ 明朝"/>
                <a:cs typeface="Times New Roman"/>
              </a:rPr>
              <a:t>06-6836-6340</a:t>
            </a:r>
            <a:endParaRPr lang="en-US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3" name="図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034" y="234993"/>
            <a:ext cx="1001232" cy="96105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テキスト ボックス 13"/>
          <p:cNvSpPr txBox="1"/>
          <p:nvPr/>
        </p:nvSpPr>
        <p:spPr>
          <a:xfrm>
            <a:off x="529567" y="3176242"/>
            <a:ext cx="46649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ヒラギノ角ゴ Std W8"/>
                <a:ea typeface="ヒラギノ角ゴ Std W8"/>
                <a:cs typeface="ヒラギノ角ゴ Std W8"/>
              </a:rPr>
              <a:t>日時：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9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/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２４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(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木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)10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時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〜14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時</a:t>
            </a:r>
            <a:r>
              <a:rPr lang="ja-JP" altLang="en-US" sz="2000" dirty="0" smtClean="0">
                <a:latin typeface="+mj-ea"/>
                <a:ea typeface="+mj-ea"/>
                <a:cs typeface="ヒラギノ角ゴ Std W8"/>
              </a:rPr>
              <a:t>の間、</a:t>
            </a:r>
            <a:endParaRPr lang="en-US" altLang="ja-JP" sz="2000" dirty="0" smtClean="0">
              <a:latin typeface="+mj-ea"/>
              <a:ea typeface="+mj-ea"/>
              <a:cs typeface="ヒラギノ角ゴ Std W8"/>
            </a:endParaRPr>
          </a:p>
          <a:p>
            <a:r>
              <a:rPr lang="ja-JP" altLang="ja-JP" sz="2000" dirty="0">
                <a:latin typeface="+mj-ea"/>
                <a:ea typeface="+mj-ea"/>
                <a:cs typeface="ヒラギノ角ゴ Std W8"/>
              </a:rPr>
              <a:t>　</a:t>
            </a:r>
            <a:r>
              <a:rPr lang="ja-JP" altLang="en-US" sz="2000" dirty="0" smtClean="0">
                <a:latin typeface="+mj-ea"/>
                <a:ea typeface="+mj-ea"/>
                <a:cs typeface="ヒラギノ角ゴ Std W8"/>
              </a:rPr>
              <a:t>　　　</a:t>
            </a:r>
            <a:r>
              <a:rPr lang="ja-JP" altLang="en-US" sz="2000" dirty="0" smtClean="0">
                <a:latin typeface="ヒラギノ角ゴ Std W8"/>
                <a:ea typeface="ヒラギノ角ゴ Std W8"/>
                <a:cs typeface="ヒラギノ角ゴ Std W8"/>
              </a:rPr>
              <a:t>お好きな時間</a:t>
            </a:r>
            <a:r>
              <a:rPr lang="ja-JP" altLang="en-US" sz="2000" dirty="0" smtClean="0">
                <a:latin typeface="+mj-ea"/>
                <a:ea typeface="+mj-ea"/>
                <a:cs typeface="ヒラギノ角ゴ Std W8"/>
              </a:rPr>
              <a:t>にお越しください</a:t>
            </a:r>
            <a:endParaRPr lang="en-US" altLang="ja-JP" sz="2000" dirty="0" smtClean="0">
              <a:latin typeface="+mj-ea"/>
              <a:ea typeface="+mj-ea"/>
              <a:cs typeface="ヒラギノ角ゴ Std W8"/>
            </a:endParaRPr>
          </a:p>
          <a:p>
            <a:r>
              <a:rPr lang="ja-JP" altLang="en-US" sz="2000" dirty="0" smtClean="0">
                <a:latin typeface="ヒラギノ角ゴ Std W8"/>
                <a:ea typeface="ヒラギノ角ゴ Std W8"/>
                <a:cs typeface="ヒラギノ角ゴ Std W8"/>
              </a:rPr>
              <a:t>　　</a:t>
            </a:r>
            <a:r>
              <a:rPr lang="en-US" altLang="ja-JP" sz="2000" dirty="0" smtClean="0">
                <a:latin typeface="ヒラギノ角ゴ Std W8"/>
                <a:ea typeface="ヒラギノ角ゴ Std W8"/>
                <a:cs typeface="ヒラギノ角ゴ Std W8"/>
              </a:rPr>
              <a:t>  </a:t>
            </a:r>
            <a:r>
              <a:rPr lang="ja-JP" altLang="en-US" sz="2000" dirty="0" smtClean="0">
                <a:latin typeface="ヒラギノ角ゴ Std W8"/>
                <a:ea typeface="ヒラギノ角ゴ Std W8"/>
                <a:cs typeface="ヒラギノ角ゴ Std W8"/>
              </a:rPr>
              <a:t>　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30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分毎／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合計８回</a:t>
            </a:r>
            <a:r>
              <a:rPr lang="ja-JP" altLang="en-US" sz="2000" dirty="0" smtClean="0">
                <a:latin typeface="+mj-ea"/>
                <a:ea typeface="+mj-ea"/>
                <a:cs typeface="ヒラギノ角ゴ Std W8"/>
              </a:rPr>
              <a:t>開催予定</a:t>
            </a:r>
            <a:endParaRPr lang="en-US" altLang="ja-JP" sz="2000" dirty="0" smtClean="0">
              <a:latin typeface="+mj-ea"/>
              <a:ea typeface="+mj-ea"/>
              <a:cs typeface="ヒラギノ角ゴ Std W8"/>
            </a:endParaRPr>
          </a:p>
          <a:p>
            <a:r>
              <a:rPr lang="ja-JP" altLang="en-US" sz="2000" dirty="0" smtClean="0">
                <a:latin typeface="ヒラギノ角ゴ Std W8"/>
                <a:ea typeface="ヒラギノ角ゴ Std W8"/>
                <a:cs typeface="ヒラギノ角ゴ Std W8"/>
              </a:rPr>
              <a:t>場所：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南千里ビル</a:t>
            </a:r>
            <a:r>
              <a:rPr lang="ja-JP" altLang="en-US" dirty="0" smtClean="0">
                <a:latin typeface="ヒラギノ角ゴ Std W8"/>
                <a:ea typeface="ヒラギノ角ゴ Std W8"/>
                <a:cs typeface="ヒラギノ角ゴ Std W8"/>
              </a:rPr>
              <a:t>（クリスタルホテル）　　　</a:t>
            </a:r>
            <a:endParaRPr lang="en-US" altLang="ja-JP" dirty="0" smtClean="0"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lang="ja-JP" altLang="ja-JP" sz="2000" dirty="0">
                <a:latin typeface="ヒラギノ角ゴ Std W8"/>
                <a:ea typeface="ヒラギノ角ゴ Std W8"/>
                <a:cs typeface="ヒラギノ角ゴ Std W8"/>
              </a:rPr>
              <a:t>　</a:t>
            </a:r>
            <a:r>
              <a:rPr lang="ja-JP" altLang="en-US" sz="2000" dirty="0" smtClean="0">
                <a:latin typeface="ヒラギノ角ゴ Std W8"/>
                <a:ea typeface="ヒラギノ角ゴ Std W8"/>
                <a:cs typeface="ヒラギノ角ゴ Std W8"/>
              </a:rPr>
              <a:t>　　</a:t>
            </a:r>
            <a:r>
              <a:rPr lang="ja-JP" altLang="en-US" sz="2000" dirty="0" smtClean="0">
                <a:latin typeface="ヒラギノ角ゴ Std W8"/>
                <a:ea typeface="ヒラギノ角ゴ Std W8"/>
                <a:cs typeface="ヒラギノ角ゴ Std W8"/>
              </a:rPr>
              <a:t>　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３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F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・ピアプラス</a:t>
            </a:r>
            <a:r>
              <a:rPr lang="ja-JP" altLang="en-US" sz="2000" dirty="0" smtClean="0">
                <a:latin typeface="+mj-ea"/>
                <a:ea typeface="+mj-ea"/>
                <a:cs typeface="ヒラギノ角ゴ Std W8"/>
              </a:rPr>
              <a:t>にて</a:t>
            </a:r>
            <a:endParaRPr lang="en-US" altLang="ja-JP" sz="2000" dirty="0" smtClean="0">
              <a:latin typeface="+mj-ea"/>
              <a:ea typeface="+mj-ea"/>
              <a:cs typeface="ヒラギノ角ゴ Std W8"/>
            </a:endParaRPr>
          </a:p>
          <a:p>
            <a:r>
              <a:rPr lang="ja-JP" altLang="en-US" sz="2000" dirty="0" smtClean="0">
                <a:latin typeface="ヒラギノ角ゴ Std W8"/>
                <a:ea typeface="ヒラギノ角ゴ Std W8"/>
                <a:cs typeface="ヒラギノ角ゴ Std W8"/>
              </a:rPr>
              <a:t>費用：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無料</a:t>
            </a:r>
            <a:r>
              <a:rPr lang="ja-JP" altLang="en-US" sz="2000" dirty="0" smtClean="0">
                <a:latin typeface="+mj-ea"/>
                <a:ea typeface="+mj-ea"/>
                <a:cs typeface="ヒラギノ角ゴ Std W8"/>
              </a:rPr>
              <a:t>です</a:t>
            </a:r>
            <a:endParaRPr lang="en-US" altLang="ja-JP" sz="2000" dirty="0" smtClean="0">
              <a:latin typeface="+mj-ea"/>
              <a:ea typeface="+mj-ea"/>
              <a:cs typeface="ヒラギノ角ゴ Std W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1772" y="1549756"/>
            <a:ext cx="1722107" cy="2456920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3559077" y="7028673"/>
            <a:ext cx="3193278" cy="16117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 descr="IMG_0415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4738" y="7389581"/>
            <a:ext cx="1321398" cy="1073636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3578425" y="7096405"/>
            <a:ext cx="3232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 smtClean="0">
                <a:latin typeface="ヒラギノ角ゴ Std W8"/>
                <a:ea typeface="ヒラギノ角ゴ Std W8"/>
                <a:cs typeface="ヒラギノ角ゴ Std W8"/>
              </a:rPr>
              <a:t>食物繊維たっぷりでヘルシーな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「もっちり麦」</a:t>
            </a:r>
            <a:endParaRPr kumimoji="1" lang="en-US" altLang="ja-JP" sz="1200" dirty="0" smtClean="0">
              <a:solidFill>
                <a:srgbClr val="FF0000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19848" y="7383381"/>
            <a:ext cx="18325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白米の</a:t>
            </a:r>
            <a:r>
              <a:rPr lang="en-US" altLang="ja-JP" sz="1000" dirty="0"/>
              <a:t>25</a:t>
            </a:r>
            <a:r>
              <a:rPr lang="ja-JP" altLang="en-US" sz="1000" dirty="0"/>
              <a:t>倍</a:t>
            </a:r>
            <a:r>
              <a:rPr lang="ja-JP" altLang="en-US" sz="1000" dirty="0" smtClean="0"/>
              <a:t>の食物</a:t>
            </a:r>
            <a:r>
              <a:rPr lang="ja-JP" altLang="en-US" sz="1000" dirty="0"/>
              <a:t>繊維が含まれており</a:t>
            </a:r>
            <a:r>
              <a:rPr lang="ja-JP" altLang="en-US" sz="1000" dirty="0" smtClean="0"/>
              <a:t>、不足</a:t>
            </a:r>
            <a:r>
              <a:rPr lang="ja-JP" altLang="en-US" sz="1000" dirty="0"/>
              <a:t>しがちな食物繊維がご飯と一緒に</a:t>
            </a:r>
            <a:r>
              <a:rPr lang="ja-JP" altLang="en-US" sz="1000" dirty="0" smtClean="0"/>
              <a:t>取ることができます。</a:t>
            </a:r>
            <a:r>
              <a:rPr lang="ja-JP" altLang="en-US" sz="1000" dirty="0" smtClean="0"/>
              <a:t>しかももっちりと美味しく、とても食べやすいですよ！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千里プラス薬局・虹薬局</a:t>
            </a:r>
            <a:endParaRPr kumimoji="1" lang="en-US" altLang="ja-JP" sz="1000" dirty="0" smtClean="0">
              <a:solidFill>
                <a:srgbClr val="FF0000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pPr algn="ctr"/>
            <a:r>
              <a:rPr kumimoji="1" lang="ja-JP" altLang="en-US" sz="1000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ピアプラスにて好評販売中！</a:t>
            </a:r>
            <a:endParaRPr kumimoji="1" lang="ja-JP" altLang="en-US" sz="1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63383" y="4016653"/>
            <a:ext cx="1755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dirty="0" smtClean="0"/>
              <a:t>ご自宅ですぐに</a:t>
            </a:r>
            <a:endParaRPr kumimoji="1" lang="en-US" altLang="ja-JP" i="1" dirty="0" smtClean="0"/>
          </a:p>
          <a:p>
            <a:r>
              <a:rPr lang="ja-JP" altLang="en-US" i="1" dirty="0" smtClean="0"/>
              <a:t>真似できます！</a:t>
            </a:r>
            <a:endParaRPr lang="en-US" altLang="ja-JP" i="1" dirty="0" smtClean="0"/>
          </a:p>
          <a:p>
            <a:r>
              <a:rPr kumimoji="1" lang="ja-JP" altLang="en-US" i="1" dirty="0" smtClean="0"/>
              <a:t>タオル体操で</a:t>
            </a:r>
            <a:endParaRPr kumimoji="1" lang="en-US" altLang="ja-JP" i="1" dirty="0" smtClean="0"/>
          </a:p>
          <a:p>
            <a:r>
              <a:rPr lang="ja-JP" altLang="en-US" i="1" dirty="0" smtClean="0"/>
              <a:t>リフレッシュ</a:t>
            </a:r>
            <a:r>
              <a:rPr lang="en-US" altLang="ja-JP" i="1" dirty="0" smtClean="0"/>
              <a:t>♪</a:t>
            </a:r>
            <a:endParaRPr kumimoji="1" lang="en-US" altLang="ja-JP" i="1" dirty="0" smtClean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6299" y="5580297"/>
            <a:ext cx="1186139" cy="1323546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136122">
            <a:off x="5574468" y="6240382"/>
            <a:ext cx="503387" cy="755280"/>
          </a:xfrm>
          <a:prstGeom prst="rect">
            <a:avLst/>
          </a:prstGeom>
        </p:spPr>
      </p:pic>
      <p:sp>
        <p:nvSpPr>
          <p:cNvPr id="24" name="円/楕円 23"/>
          <p:cNvSpPr/>
          <p:nvPr/>
        </p:nvSpPr>
        <p:spPr>
          <a:xfrm flipH="1">
            <a:off x="5457275" y="6070600"/>
            <a:ext cx="120043" cy="132419"/>
          </a:xfrm>
          <a:prstGeom prst="ellipse">
            <a:avLst/>
          </a:prstGeom>
          <a:ln w="190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3354730" y="2173784"/>
            <a:ext cx="1236134" cy="694266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所要時間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分間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18901" y="549713"/>
            <a:ext cx="5317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９</a:t>
            </a:r>
            <a:r>
              <a:rPr lang="en-US" altLang="ja-JP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/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２４</a:t>
            </a:r>
            <a:r>
              <a:rPr lang="en-US" altLang="ja-JP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(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木</a:t>
            </a:r>
            <a:r>
              <a:rPr lang="en-US" altLang="ja-JP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)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角ゴ Std W8"/>
              </a:rPr>
              <a:t>イベント開催！</a:t>
            </a:r>
            <a:endParaRPr kumimoji="1" lang="ja-JP" altLang="en-US" sz="3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ヒラギノ角ゴ Std W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71118" y="184498"/>
            <a:ext cx="35429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i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シルバーウイーク明けは</a:t>
            </a:r>
            <a:r>
              <a:rPr lang="en-US" altLang="ja-JP" sz="1050" i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r>
              <a:rPr lang="ja-JP" altLang="en-US" sz="1050" i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南千里３</a:t>
            </a:r>
            <a:r>
              <a:rPr lang="en-US" altLang="ja-JP" sz="1050" i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</a:t>
            </a:r>
            <a:r>
              <a:rPr lang="ja-JP" altLang="en-US" sz="1050" i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に遊びに来てください</a:t>
            </a:r>
            <a:r>
              <a:rPr lang="en-US" altLang="ja-JP" sz="1050" i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♪</a:t>
            </a:r>
            <a:endParaRPr kumimoji="1" lang="ja-JP" altLang="en-US" sz="1050" i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0" y="1267700"/>
            <a:ext cx="685800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39878" y="5441999"/>
            <a:ext cx="5759864" cy="0"/>
          </a:xfrm>
          <a:prstGeom prst="line">
            <a:avLst/>
          </a:prstGeom>
          <a:ln w="57150" cap="sq" cmpd="thickThin">
            <a:solidFill>
              <a:schemeClr val="dk1">
                <a:alpha val="43000"/>
              </a:schemeClr>
            </a:solidFill>
            <a:prstDash val="solid"/>
            <a:round/>
            <a:headEnd type="diamond"/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角丸四角形 33"/>
          <p:cNvSpPr/>
          <p:nvPr/>
        </p:nvSpPr>
        <p:spPr>
          <a:xfrm>
            <a:off x="3642597" y="6333067"/>
            <a:ext cx="1236134" cy="542549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終日実施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8235" y="7005441"/>
            <a:ext cx="1610743" cy="1540445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1841818" y="7050228"/>
            <a:ext cx="17359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i="1" dirty="0" smtClean="0"/>
              <a:t>当日は</a:t>
            </a:r>
            <a:endParaRPr lang="en-US" altLang="ja-JP" i="1" dirty="0" smtClean="0"/>
          </a:p>
          <a:p>
            <a:r>
              <a:rPr lang="ja-JP" altLang="en-US" i="1" dirty="0" smtClean="0"/>
              <a:t>社内キッチンで</a:t>
            </a:r>
            <a:endParaRPr lang="en-US" altLang="ja-JP" i="1" dirty="0" smtClean="0"/>
          </a:p>
          <a:p>
            <a:r>
              <a:rPr lang="ja-JP" altLang="en-US" i="1" dirty="0" smtClean="0"/>
              <a:t>作りたての</a:t>
            </a:r>
            <a:endParaRPr kumimoji="1" lang="en-US" altLang="ja-JP" i="1" dirty="0" smtClean="0"/>
          </a:p>
          <a:p>
            <a:r>
              <a:rPr lang="ja-JP" altLang="en-US" i="1" dirty="0" smtClean="0">
                <a:solidFill>
                  <a:srgbClr val="FF0000"/>
                </a:solidFill>
              </a:rPr>
              <a:t>副菜</a:t>
            </a:r>
            <a:r>
              <a:rPr lang="ja-JP" altLang="en-US" i="1" dirty="0" smtClean="0"/>
              <a:t>も試食で</a:t>
            </a:r>
            <a:endParaRPr lang="en-US" altLang="ja-JP" i="1" dirty="0" smtClean="0"/>
          </a:p>
          <a:p>
            <a:r>
              <a:rPr kumimoji="1" lang="ja-JP" altLang="en-US" i="1" dirty="0" smtClean="0"/>
              <a:t>ご用意します！</a:t>
            </a:r>
            <a:endParaRPr kumimoji="1" lang="en-US" altLang="ja-JP" i="1" dirty="0" smtClean="0"/>
          </a:p>
        </p:txBody>
      </p:sp>
      <p:sp>
        <p:nvSpPr>
          <p:cNvPr id="37" name="角丸四角形吹き出し 36"/>
          <p:cNvSpPr/>
          <p:nvPr/>
        </p:nvSpPr>
        <p:spPr>
          <a:xfrm>
            <a:off x="997605" y="7028673"/>
            <a:ext cx="805725" cy="554038"/>
          </a:xfrm>
          <a:prstGeom prst="wedgeRoundRectCallout">
            <a:avLst>
              <a:gd name="adj1" fmla="val -62884"/>
              <a:gd name="adj2" fmla="val 5421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お楽しみに</a:t>
            </a:r>
            <a:r>
              <a:rPr kumimoji="1" lang="en-US" altLang="ja-JP" sz="1050" dirty="0" smtClean="0"/>
              <a:t>〜</a:t>
            </a:r>
            <a:r>
              <a:rPr lang="en-US" altLang="ja-JP" sz="1050" dirty="0" smtClean="0"/>
              <a:t>♪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0045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156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ＤＦＰ隷書体</vt:lpstr>
      <vt:lpstr>HGP創英角ｺﾞｼｯｸUB</vt:lpstr>
      <vt:lpstr>ＭＳ Ｐゴシック</vt:lpstr>
      <vt:lpstr>ＭＳ 明朝</vt:lpstr>
      <vt:lpstr>ヒラギノ角ゴ Std W8</vt:lpstr>
      <vt:lpstr>Arial</vt:lpstr>
      <vt:lpstr>Calibri</vt:lpstr>
      <vt:lpstr>Century</vt:lpstr>
      <vt:lpstr>Times New Roman</vt:lpstr>
      <vt:lpstr>ホワイト</vt:lpstr>
      <vt:lpstr>PowerPoint プレゼンテーション</vt:lpstr>
    </vt:vector>
  </TitlesOfParts>
  <Company>TeamS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HogeHoge Taro</dc:creator>
  <cp:lastModifiedBy>iPC</cp:lastModifiedBy>
  <cp:revision>17</cp:revision>
  <cp:lastPrinted>2015-08-31T03:15:19Z</cp:lastPrinted>
  <dcterms:created xsi:type="dcterms:W3CDTF">2015-07-08T03:50:09Z</dcterms:created>
  <dcterms:modified xsi:type="dcterms:W3CDTF">2015-09-08T03:23:24Z</dcterms:modified>
</cp:coreProperties>
</file>